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3C3F1-C723-40AD-AB94-E70B0EF97023}" type="datetimeFigureOut">
              <a:rPr lang="es-EC" smtClean="0"/>
              <a:pPr/>
              <a:t>03/19/2019</a:t>
            </a:fld>
            <a:endParaRPr lang="es-EC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A4696-9189-458B-9CCF-0E82C96DEB1B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6357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" y="0"/>
            <a:ext cx="9136405" cy="6858000"/>
          </a:xfrm>
          <a:prstGeom prst="rect">
            <a:avLst/>
          </a:prstGeom>
        </p:spPr>
      </p:pic>
      <p:sp>
        <p:nvSpPr>
          <p:cNvPr id="4" name="7 Título"/>
          <p:cNvSpPr>
            <a:spLocks noGrp="1"/>
          </p:cNvSpPr>
          <p:nvPr>
            <p:ph type="title"/>
          </p:nvPr>
        </p:nvSpPr>
        <p:spPr>
          <a:xfrm>
            <a:off x="3923928" y="3942184"/>
            <a:ext cx="5050904" cy="1143000"/>
          </a:xfrm>
        </p:spPr>
        <p:txBody>
          <a:bodyPr>
            <a:normAutofit/>
          </a:bodyPr>
          <a:lstStyle>
            <a:lvl1pPr algn="r">
              <a:defRPr sz="2800" b="0" u="sng">
                <a:solidFill>
                  <a:srgbClr val="00660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16979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05"/>
            <a:ext cx="9144000" cy="683199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/>
          </a:bodyPr>
          <a:lstStyle>
            <a:lvl1pPr algn="l">
              <a:defRPr sz="2800" b="0" u="sng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9491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C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535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00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000" dirty="0" smtClean="0"/>
              <a:t>Bienes y Vehículos en Venta</a:t>
            </a:r>
            <a:br>
              <a:rPr lang="es-EC" sz="2000" dirty="0" smtClean="0"/>
            </a:br>
            <a:r>
              <a:rPr lang="es-EC" sz="2000" dirty="0" smtClean="0"/>
              <a:t>Marzo 2019</a:t>
            </a:r>
            <a:endParaRPr lang="es-EC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u="none" dirty="0" smtClean="0"/>
              <a:t>Vehículos Dación</a:t>
            </a:r>
            <a:endParaRPr lang="es-EC" sz="4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72816"/>
            <a:ext cx="8784976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u="none" dirty="0" smtClean="0"/>
              <a:t>Bienes Sierra</a:t>
            </a:r>
            <a:endParaRPr lang="es-EC" sz="4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0"/>
            <a:ext cx="8814699" cy="414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u="none" dirty="0" smtClean="0"/>
              <a:t>Bienes Costa</a:t>
            </a:r>
            <a:endParaRPr lang="es-EC" sz="4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76872"/>
            <a:ext cx="8784976" cy="264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501</TotalTime>
  <Words>11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Tema1</vt:lpstr>
      <vt:lpstr>Bienes y Vehículos en Venta Marzo 2019</vt:lpstr>
      <vt:lpstr>Vehículos Dación</vt:lpstr>
      <vt:lpstr>Bienes Sierra</vt:lpstr>
      <vt:lpstr>Bienes Costa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Temporal</dc:creator>
  <cp:lastModifiedBy>Vega R. Maria</cp:lastModifiedBy>
  <cp:revision>87</cp:revision>
  <dcterms:created xsi:type="dcterms:W3CDTF">2017-04-17T13:21:16Z</dcterms:created>
  <dcterms:modified xsi:type="dcterms:W3CDTF">2019-03-19T20:33:54Z</dcterms:modified>
</cp:coreProperties>
</file>