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5"/>
    <p:sldMasterId id="2147483729" r:id="rId6"/>
    <p:sldMasterId id="2147483765" r:id="rId7"/>
    <p:sldMasterId id="2147483749" r:id="rId8"/>
    <p:sldMasterId id="2147483751" r:id="rId9"/>
    <p:sldMasterId id="2147483744" r:id="rId10"/>
    <p:sldMasterId id="2147483753" r:id="rId11"/>
    <p:sldMasterId id="2147483755" r:id="rId12"/>
    <p:sldMasterId id="2147483757" r:id="rId13"/>
    <p:sldMasterId id="2147483759" r:id="rId14"/>
    <p:sldMasterId id="2147483775" r:id="rId15"/>
    <p:sldMasterId id="2147483761" r:id="rId16"/>
    <p:sldMasterId id="2147483763" r:id="rId17"/>
    <p:sldMasterId id="2147483698" r:id="rId18"/>
    <p:sldMasterId id="2147483700" r:id="rId19"/>
  </p:sldMasterIdLst>
  <p:sldIdLst>
    <p:sldId id="295" r:id="rId20"/>
    <p:sldId id="298" r:id="rId21"/>
    <p:sldId id="300" r:id="rId22"/>
    <p:sldId id="302" r:id="rId23"/>
    <p:sldId id="299" r:id="rId24"/>
    <p:sldId id="264" r:id="rId2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A37"/>
    <a:srgbClr val="71B900"/>
    <a:srgbClr val="0D59F1"/>
    <a:srgbClr val="84B728"/>
    <a:srgbClr val="E17F2F"/>
    <a:srgbClr val="EBF6D7"/>
    <a:srgbClr val="7CA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718"/>
  </p:normalViewPr>
  <p:slideViewPr>
    <p:cSldViewPr snapToGrid="0" snapToObjects="1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728663" y="2229643"/>
            <a:ext cx="8543925" cy="549275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useo Sans 500" charset="0"/>
                <a:ea typeface="Museo Sans 500" charset="0"/>
                <a:cs typeface="Museo Sans 500" charset="0"/>
              </a:defRPr>
            </a:lvl1pPr>
          </a:lstStyle>
          <a:p>
            <a:r>
              <a:rPr lang="es-ES_tradnl" dirty="0"/>
              <a:t>Título</a:t>
            </a:r>
            <a:endParaRPr lang="en-U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728663" y="4071939"/>
            <a:ext cx="9444037" cy="5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71B900"/>
                </a:solidFill>
                <a:latin typeface="Museo Sans 300" charset="0"/>
                <a:ea typeface="Museo Sans 300" charset="0"/>
                <a:cs typeface="Museo Sans 300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2686048"/>
            <a:ext cx="10958512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0" b="1" i="0">
                <a:latin typeface="Museo Sans 500" charset="0"/>
                <a:ea typeface="Museo Sans 500" charset="0"/>
                <a:cs typeface="Museo Sans 500" charset="0"/>
              </a:defRPr>
            </a:lvl1pPr>
          </a:lstStyle>
          <a:p>
            <a:pPr lvl="0"/>
            <a:r>
              <a:rPr lang="es-ES_tradnl" dirty="0"/>
              <a:t>Subtitulo</a:t>
            </a:r>
          </a:p>
        </p:txBody>
      </p:sp>
    </p:spTree>
    <p:extLst>
      <p:ext uri="{BB962C8B-B14F-4D97-AF65-F5344CB8AC3E}">
        <p14:creationId xmlns:p14="http://schemas.microsoft.com/office/powerpoint/2010/main" val="212056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17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49097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1179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96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123268" y="4470400"/>
            <a:ext cx="10068732" cy="2054386"/>
          </a:xfrm>
        </p:spPr>
        <p:txBody>
          <a:bodyPr anchor="b">
            <a:normAutofit/>
          </a:bodyPr>
          <a:lstStyle>
            <a:lvl1pPr algn="ctr">
              <a:defRPr sz="4200"/>
            </a:lvl1pPr>
          </a:lstStyle>
          <a:p>
            <a:r>
              <a:rPr lang="es-ES_tradnl" dirty="0"/>
              <a:t>Clic para editar título (</a:t>
            </a:r>
            <a:r>
              <a:rPr lang="es-ES_tradnl" dirty="0" err="1"/>
              <a:t>Transi</a:t>
            </a:r>
            <a:r>
              <a:rPr lang="en-US" dirty="0" err="1"/>
              <a:t>ción</a:t>
            </a:r>
            <a:r>
              <a:rPr lang="en-US" dirty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210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123268" y="4470400"/>
            <a:ext cx="10068732" cy="2054386"/>
          </a:xfrm>
        </p:spPr>
        <p:txBody>
          <a:bodyPr anchor="b">
            <a:normAutofit/>
          </a:bodyPr>
          <a:lstStyle>
            <a:lvl1pPr algn="ctr">
              <a:defRPr sz="4200"/>
            </a:lvl1pPr>
          </a:lstStyle>
          <a:p>
            <a:r>
              <a:rPr lang="es-ES_tradnl" dirty="0"/>
              <a:t>Clic para editar título (</a:t>
            </a:r>
            <a:r>
              <a:rPr lang="es-ES_tradnl" dirty="0" err="1"/>
              <a:t>Transi</a:t>
            </a:r>
            <a:r>
              <a:rPr lang="en-US" dirty="0" err="1"/>
              <a:t>ción</a:t>
            </a:r>
            <a:r>
              <a:rPr lang="en-US" dirty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7925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852488" y="774700"/>
            <a:ext cx="3673475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71B900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798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8136691" y="1065212"/>
            <a:ext cx="3673475" cy="472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71B900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723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852488" y="774700"/>
            <a:ext cx="3673475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156A37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33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4433"/>
          </a:xfrm>
        </p:spPr>
        <p:txBody>
          <a:bodyPr/>
          <a:lstStyle>
            <a:lvl1pPr>
              <a:defRPr b="1"/>
            </a:lvl1pPr>
          </a:lstStyle>
          <a:p>
            <a:r>
              <a:rPr lang="es-ES_tradnl" dirty="0"/>
              <a:t>Clic para </a:t>
            </a:r>
            <a:r>
              <a:rPr lang="es-ES_tradnl"/>
              <a:t>editar título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853698" y="1100380"/>
            <a:ext cx="10515600" cy="562585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10614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8136691" y="1065212"/>
            <a:ext cx="3673475" cy="472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rgbClr val="156A37"/>
                </a:solidFill>
                <a:latin typeface="Museo Sans 900" charset="0"/>
                <a:ea typeface="Museo Sans 900" charset="0"/>
                <a:cs typeface="Museo Sans 900" charset="0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4903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50" y="115888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650" y="1168804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5843588" y="115888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906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6446" y="131386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6446" y="1184302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124714" y="131386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83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50" y="115888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650" y="1168804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5843588" y="115888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86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6446" y="131386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6446" y="1184302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124714" y="131386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188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imagen 11"/>
          <p:cNvSpPr>
            <a:spLocks noGrp="1"/>
          </p:cNvSpPr>
          <p:nvPr>
            <p:ph type="pic" sz="quarter" idx="10"/>
          </p:nvPr>
        </p:nvSpPr>
        <p:spPr>
          <a:xfrm>
            <a:off x="640080" y="1601324"/>
            <a:ext cx="4042347" cy="46717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74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50" y="115888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4650" y="1168804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5843588" y="115888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5000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76446" y="131386"/>
            <a:ext cx="5465736" cy="907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6446" y="1184302"/>
            <a:ext cx="5465736" cy="55574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imagen 7"/>
          <p:cNvSpPr>
            <a:spLocks noGrp="1"/>
          </p:cNvSpPr>
          <p:nvPr>
            <p:ph type="pic" sz="quarter" idx="10"/>
          </p:nvPr>
        </p:nvSpPr>
        <p:spPr>
          <a:xfrm>
            <a:off x="124714" y="131386"/>
            <a:ext cx="6229350" cy="6610350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490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>
          <a:xfrm>
            <a:off x="838200" y="314325"/>
            <a:ext cx="9829800" cy="7429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56A3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latin typeface="Museo Sans 500" charset="0"/>
                <a:ea typeface="Museo Sans 500" charset="0"/>
                <a:cs typeface="Museo Sans 500" charset="0"/>
              </a:rPr>
              <a:t>T</a:t>
            </a:r>
            <a:r>
              <a:rPr lang="en-US" dirty="0" err="1">
                <a:latin typeface="Museo Sans 500" charset="0"/>
                <a:ea typeface="Museo Sans 500" charset="0"/>
                <a:cs typeface="Museo Sans 500" charset="0"/>
              </a:rPr>
              <a:t>ítulo</a:t>
            </a:r>
            <a:endParaRPr lang="en-US" dirty="0"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8" name="CuadroTexto 3"/>
          <p:cNvSpPr txBox="1"/>
          <p:nvPr userDrawn="1"/>
        </p:nvSpPr>
        <p:spPr>
          <a:xfrm>
            <a:off x="838200" y="968911"/>
            <a:ext cx="10939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200" dirty="0">
                <a:solidFill>
                  <a:srgbClr val="0E6A37"/>
                </a:solidFill>
                <a:latin typeface="Museo Sans 500" charset="0"/>
                <a:ea typeface="Museo Sans 500" charset="0"/>
                <a:cs typeface="Museo Sans 500" charset="0"/>
              </a:rPr>
              <a:t>Explicación de la imagen</a:t>
            </a:r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0"/>
          </p:nvPr>
        </p:nvSpPr>
        <p:spPr>
          <a:xfrm>
            <a:off x="838200" y="1865313"/>
            <a:ext cx="5489575" cy="48466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Marcador de imagen 9"/>
          <p:cNvSpPr>
            <a:spLocks noGrp="1"/>
          </p:cNvSpPr>
          <p:nvPr>
            <p:ph type="pic" sz="quarter" idx="11"/>
          </p:nvPr>
        </p:nvSpPr>
        <p:spPr>
          <a:xfrm>
            <a:off x="6568440" y="1865312"/>
            <a:ext cx="5489575" cy="4846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2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4433"/>
          </a:xfrm>
        </p:spPr>
        <p:txBody>
          <a:bodyPr/>
          <a:lstStyle>
            <a:lvl1pPr>
              <a:defRPr b="1"/>
            </a:lvl1pPr>
          </a:lstStyle>
          <a:p>
            <a:r>
              <a:rPr lang="es-ES_tradnl" dirty="0"/>
              <a:t>Clic para </a:t>
            </a:r>
            <a:r>
              <a:rPr lang="es-ES_tradnl"/>
              <a:t>editar título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853698" y="5594888"/>
            <a:ext cx="8522777" cy="11313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1"/>
          </p:nvPr>
        </p:nvSpPr>
        <p:spPr>
          <a:xfrm>
            <a:off x="854075" y="1409700"/>
            <a:ext cx="10499725" cy="418465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44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838200" y="1347788"/>
            <a:ext cx="5221288" cy="5316537"/>
          </a:xfrm>
        </p:spPr>
        <p:txBody>
          <a:bodyPr/>
          <a:lstStyle/>
          <a:p>
            <a:endParaRPr lang="es-ES_tradn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6229966" y="1363286"/>
            <a:ext cx="5294312" cy="4479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88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27322"/>
            <a:ext cx="6172200" cy="4233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07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27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9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756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7754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B18A3F-4935-7C4A-8F25-FBB61A817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8" y="0"/>
            <a:ext cx="1217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0"/>
        </a:spcAft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5328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156A37"/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33274" y="287633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3274" y="1748133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644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 userDrawn="1">
            <p:extLst/>
          </p:nvPr>
        </p:nvGraphicFramePr>
        <p:xfrm>
          <a:off x="4946855" y="593183"/>
          <a:ext cx="6833356" cy="1223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3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7085">
                <a:tc>
                  <a:txBody>
                    <a:bodyPr/>
                    <a:lstStyle/>
                    <a:p>
                      <a:pPr algn="ctr"/>
                      <a:endParaRPr lang="es-ES_tradnl" sz="1700" b="1" i="0" dirty="0">
                        <a:latin typeface="Calibri"/>
                        <a:ea typeface="Gotham Book" charset="0"/>
                        <a:cs typeface="Calibri"/>
                      </a:endParaRPr>
                    </a:p>
                  </a:txBody>
                  <a:tcPr marL="84278" marR="84278" marT="42139" marB="42139" anchor="ctr">
                    <a:solidFill>
                      <a:srgbClr val="0E6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953">
                <a:tc>
                  <a:txBody>
                    <a:bodyPr/>
                    <a:lstStyle/>
                    <a:p>
                      <a:pPr algn="just"/>
                      <a:endParaRPr lang="es-NI" sz="1400" b="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Gotham Book" charset="0"/>
                        <a:cs typeface="Calibri"/>
                      </a:endParaRPr>
                    </a:p>
                  </a:txBody>
                  <a:tcPr marL="84278" marR="84278" marT="42139" marB="42139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 userDrawn="1">
            <p:extLst/>
          </p:nvPr>
        </p:nvGraphicFramePr>
        <p:xfrm>
          <a:off x="533987" y="615913"/>
          <a:ext cx="4249012" cy="6843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9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7112">
                <a:tc>
                  <a:txBody>
                    <a:bodyPr/>
                    <a:lstStyle/>
                    <a:p>
                      <a:pPr algn="ctr"/>
                      <a:endParaRPr lang="es-ES_tradnl" sz="1700" b="1" i="0" dirty="0">
                        <a:latin typeface="Calibri"/>
                        <a:ea typeface="Gotham Book" charset="0"/>
                        <a:cs typeface="Calibri"/>
                      </a:endParaRPr>
                    </a:p>
                  </a:txBody>
                  <a:tcPr marL="84278" marR="84278" marT="42139" marB="42139" anchor="ctr">
                    <a:solidFill>
                      <a:srgbClr val="0E6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48">
                <a:tc>
                  <a:txBody>
                    <a:bodyPr/>
                    <a:lstStyle/>
                    <a:p>
                      <a:pPr algn="ctr"/>
                      <a:endParaRPr lang="es-NI" sz="15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Gotham Book" charset="0"/>
                        <a:cs typeface="Calibri"/>
                      </a:endParaRPr>
                    </a:p>
                  </a:txBody>
                  <a:tcPr marL="84278" marR="84278" marT="42139" marB="4213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a 7"/>
          <p:cNvGraphicFramePr>
            <a:graphicFrameLocks noGrp="1"/>
          </p:cNvGraphicFramePr>
          <p:nvPr userDrawn="1">
            <p:extLst/>
          </p:nvPr>
        </p:nvGraphicFramePr>
        <p:xfrm>
          <a:off x="4943125" y="1947987"/>
          <a:ext cx="6837086" cy="4424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1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5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2755">
                <a:tc>
                  <a:txBody>
                    <a:bodyPr/>
                    <a:lstStyle/>
                    <a:p>
                      <a:pPr algn="ctr"/>
                      <a:endParaRPr lang="es-NI" sz="2000" b="1" dirty="0">
                        <a:solidFill>
                          <a:srgbClr val="0E6A37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7AB8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NI" sz="1200" b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7AB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168">
                <a:tc>
                  <a:txBody>
                    <a:bodyPr/>
                    <a:lstStyle/>
                    <a:p>
                      <a:pPr algn="ctr"/>
                      <a:endParaRPr lang="es-NI" sz="2000" b="1" dirty="0">
                        <a:solidFill>
                          <a:srgbClr val="0E6A37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NI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3545">
                <a:tc>
                  <a:txBody>
                    <a:bodyPr/>
                    <a:lstStyle/>
                    <a:p>
                      <a:pPr algn="ctr"/>
                      <a:endParaRPr lang="es-NI" sz="2000" b="1" dirty="0">
                        <a:solidFill>
                          <a:srgbClr val="0E6A37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NI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316">
                <a:tc>
                  <a:txBody>
                    <a:bodyPr/>
                    <a:lstStyle/>
                    <a:p>
                      <a:pPr algn="ctr"/>
                      <a:endParaRPr lang="es-NI" sz="2000" b="1" dirty="0">
                        <a:solidFill>
                          <a:srgbClr val="0E6A37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NI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5880">
                <a:tc>
                  <a:txBody>
                    <a:bodyPr/>
                    <a:lstStyle/>
                    <a:p>
                      <a:pPr algn="ctr"/>
                      <a:endParaRPr lang="es-NI" sz="2000" b="1" dirty="0">
                        <a:solidFill>
                          <a:srgbClr val="0E6A37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NI" dirty="0"/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12"/>
          <p:cNvSpPr/>
          <p:nvPr userDrawn="1"/>
        </p:nvSpPr>
        <p:spPr>
          <a:xfrm>
            <a:off x="533987" y="1499617"/>
            <a:ext cx="4249012" cy="4883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713816" y="0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1478" y="365125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478" y="1825625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787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5328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33274" y="287633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3274" y="1748133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6317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615A-95C1-CF49-8D49-67370A1D49B7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E980C-A401-3B4A-AE26-99B72282018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1"/>
          <p:cNvSpPr/>
          <p:nvPr userDrawn="1"/>
        </p:nvSpPr>
        <p:spPr>
          <a:xfrm>
            <a:off x="790693" y="1728833"/>
            <a:ext cx="5713525" cy="51291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/>
          <p:nvPr userDrawn="1"/>
        </p:nvSpPr>
        <p:spPr>
          <a:xfrm>
            <a:off x="6478475" y="1728833"/>
            <a:ext cx="5713525" cy="51291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 userDrawn="1"/>
        </p:nvSpPr>
        <p:spPr>
          <a:xfrm>
            <a:off x="9111098" y="4661642"/>
            <a:ext cx="2512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b="1" dirty="0">
                <a:solidFill>
                  <a:schemeClr val="bg1"/>
                </a:solidFill>
                <a:latin typeface="Museo Sans 500" charset="0"/>
                <a:ea typeface="Museo Sans 500" charset="0"/>
                <a:cs typeface="Museo Sans 500" charset="0"/>
              </a:rPr>
              <a:t>Gracias!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E6B59E-DB4B-CF4C-A2E1-E50810FB9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8" y="0"/>
            <a:ext cx="1217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8D2EFF-DB92-A146-AB62-E46D2B7A37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48" y="0"/>
            <a:ext cx="12176704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131376"/>
            <a:ext cx="10515600" cy="554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79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3" r:id="rId2"/>
    <p:sldLayoutId id="2147483742" r:id="rId3"/>
    <p:sldLayoutId id="214748373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156A37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910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6A37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5"/>
            <a:ext cx="12192000" cy="6852672"/>
          </a:xfrm>
          <a:custGeom>
            <a:avLst/>
            <a:gdLst/>
            <a:ahLst/>
            <a:cxnLst/>
            <a:rect l="l" t="t" r="r" b="b"/>
            <a:pathLst>
              <a:path w="9144000" h="5716905">
                <a:moveTo>
                  <a:pt x="0" y="5716790"/>
                </a:moveTo>
                <a:lnTo>
                  <a:pt x="9144000" y="5716790"/>
                </a:lnTo>
                <a:lnTo>
                  <a:pt x="9144000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2158" dirty="0">
              <a:latin typeface="Museo Sans 500" charset="0"/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5105" y="5510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 (</a:t>
            </a:r>
            <a:r>
              <a:rPr lang="es-ES_tradnl" dirty="0" err="1"/>
              <a:t>Transi</a:t>
            </a:r>
            <a:r>
              <a:rPr lang="en-US" dirty="0" err="1"/>
              <a:t>ción</a:t>
            </a:r>
            <a:r>
              <a:rPr lang="en-US" dirty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03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>
          <a:solidFill>
            <a:schemeClr val="bg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0" y="5328"/>
            <a:ext cx="12192000" cy="6852672"/>
          </a:xfrm>
          <a:custGeom>
            <a:avLst/>
            <a:gdLst/>
            <a:ahLst/>
            <a:cxnLst/>
            <a:rect l="l" t="t" r="r" b="b"/>
            <a:pathLst>
              <a:path w="9144000" h="5716905">
                <a:moveTo>
                  <a:pt x="0" y="5716790"/>
                </a:moveTo>
                <a:lnTo>
                  <a:pt x="9144000" y="5716790"/>
                </a:lnTo>
                <a:lnTo>
                  <a:pt x="9144000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76BC43"/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5105" y="5510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 (</a:t>
            </a:r>
            <a:r>
              <a:rPr lang="es-ES_tradnl" dirty="0" err="1"/>
              <a:t>Transi</a:t>
            </a:r>
            <a:r>
              <a:rPr lang="en-US" dirty="0" err="1"/>
              <a:t>ción</a:t>
            </a:r>
            <a:r>
              <a:rPr lang="en-US" dirty="0"/>
              <a:t>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86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>
          <a:solidFill>
            <a:srgbClr val="156A37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713816" y="0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76BC43"/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1478" y="365125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478" y="1825625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844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0" y="5328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76BC43"/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33274" y="287633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3274" y="1748133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641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713816" y="0"/>
            <a:ext cx="6478184" cy="6852672"/>
          </a:xfrm>
          <a:custGeom>
            <a:avLst/>
            <a:gdLst/>
            <a:ahLst/>
            <a:cxnLst/>
            <a:rect l="l" t="t" r="r" b="b"/>
            <a:pathLst>
              <a:path w="5404484" h="5716905">
                <a:moveTo>
                  <a:pt x="0" y="5716790"/>
                </a:moveTo>
                <a:lnTo>
                  <a:pt x="5404256" y="5716790"/>
                </a:lnTo>
                <a:lnTo>
                  <a:pt x="5404256" y="0"/>
                </a:lnTo>
                <a:lnTo>
                  <a:pt x="0" y="0"/>
                </a:lnTo>
                <a:lnTo>
                  <a:pt x="0" y="5716790"/>
                </a:lnTo>
                <a:close/>
              </a:path>
            </a:pathLst>
          </a:custGeom>
          <a:solidFill>
            <a:srgbClr val="156A37"/>
          </a:solidFill>
        </p:spPr>
        <p:txBody>
          <a:bodyPr wrap="square" lIns="0" tIns="0" rIns="0" bIns="0" rtlCol="0"/>
          <a:lstStyle/>
          <a:p>
            <a:endParaRPr sz="2158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1478" y="365125"/>
            <a:ext cx="539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478" y="1825625"/>
            <a:ext cx="5393410" cy="482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794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useo Sans 500" charset="0"/>
          <a:ea typeface="Museo Sans 500" charset="0"/>
          <a:cs typeface="Museo Sans 5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D64D3-2A12-3740-ADBD-2A832CD5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 smtClean="0">
                <a:solidFill>
                  <a:srgbClr val="84B728"/>
                </a:solidFill>
                <a:latin typeface="Museo Sans Cyrl 500" panose="02000000000000000000" pitchFamily="50" charset="0"/>
              </a:rPr>
              <a:t>LISTADO</a:t>
            </a:r>
            <a:r>
              <a:rPr lang="es-ES_tradnl" sz="4000" dirty="0" smtClean="0">
                <a:latin typeface="Museo Sans Cyrl 500" panose="02000000000000000000" pitchFamily="50" charset="0"/>
              </a:rPr>
              <a:t/>
            </a:r>
            <a:br>
              <a:rPr lang="es-ES_tradnl" sz="4000" dirty="0" smtClean="0">
                <a:latin typeface="Museo Sans Cyrl 500" panose="02000000000000000000" pitchFamily="50" charset="0"/>
              </a:rPr>
            </a:br>
            <a:endParaRPr lang="es-ES_tradnl" sz="4000" dirty="0">
              <a:latin typeface="Museo Sans Cyrl 500" panose="020000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CB5518-CFAF-0247-AD49-E11206830E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663" y="5628068"/>
            <a:ext cx="9444037" cy="476518"/>
          </a:xfrm>
        </p:spPr>
        <p:txBody>
          <a:bodyPr/>
          <a:lstStyle/>
          <a:p>
            <a:r>
              <a:rPr lang="es-ES_tradnl" dirty="0" smtClean="0"/>
              <a:t>ENERO 2021</a:t>
            </a:r>
            <a:endParaRPr lang="es-ES_trad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E58C91-2837-6248-9DFB-027FBBF23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sz="2000" dirty="0" smtClean="0"/>
          </a:p>
          <a:p>
            <a:r>
              <a:rPr lang="es-ES_tradnl" sz="6600" dirty="0" smtClean="0"/>
              <a:t>BIENES Y VEHÍCULOS EN VENTA</a:t>
            </a:r>
          </a:p>
          <a:p>
            <a:endParaRPr lang="es-ES_tradnl" sz="6600" dirty="0" smtClean="0"/>
          </a:p>
        </p:txBody>
      </p:sp>
    </p:spTree>
    <p:extLst>
      <p:ext uri="{BB962C8B-B14F-4D97-AF65-F5344CB8AC3E}">
        <p14:creationId xmlns:p14="http://schemas.microsoft.com/office/powerpoint/2010/main" val="36138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89BBA-BB38-784A-B466-F6521156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VEHÍCULOS DACIÓN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FD4E3-171F-A944-8DF8-D5E40E3D7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8" y="1829996"/>
            <a:ext cx="10531097" cy="33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89BBA-BB38-784A-B466-F6521156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VEHÍCULOS FIDEICOMISO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FD4E3-171F-A944-8DF8-D5E40E3D7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9006"/>
            <a:ext cx="10531098" cy="12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89BBA-BB38-784A-B466-F6521156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BIENES SIERRA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FD4E3-171F-A944-8DF8-D5E40E3D7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69559"/>
            <a:ext cx="10531098" cy="50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89BBA-BB38-784A-B466-F6521156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BIENES COSTA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FD4E3-171F-A944-8DF8-D5E40E3D7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69559"/>
            <a:ext cx="10515599" cy="49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">
  <a:themeElements>
    <a:clrScheme name="Personalizar 2">
      <a:dk1>
        <a:srgbClr val="156937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 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F9505D72-21F8-8645-BE8E-4BE1204562C4}"/>
    </a:ext>
  </a:extLst>
</a:theme>
</file>

<file path=ppt/theme/theme10.xml><?xml version="1.0" encoding="utf-8"?>
<a:theme xmlns:a="http://schemas.openxmlformats.org/drawingml/2006/main" name="Imágenes y gráficos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6F1C0542-FD2C-F541-A7B8-ED454E1C652F}"/>
    </a:ext>
  </a:extLst>
</a:theme>
</file>

<file path=ppt/theme/theme11.xml><?xml version="1.0" encoding="utf-8"?>
<a:theme xmlns:a="http://schemas.openxmlformats.org/drawingml/2006/main" name="1_Formato de cuad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ED948649-8F85-CA4B-B7AE-7B14C093109F}"/>
    </a:ext>
  </a:extLst>
</a:theme>
</file>

<file path=ppt/theme/theme12.xml><?xml version="1.0" encoding="utf-8"?>
<a:theme xmlns:a="http://schemas.openxmlformats.org/drawingml/2006/main" name="Imágenes y gráficos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6A31F4EB-607A-3849-87F6-496A818D8191}"/>
    </a:ext>
  </a:extLst>
</a:theme>
</file>

<file path=ppt/theme/theme13.xml><?xml version="1.0" encoding="utf-8"?>
<a:theme xmlns:a="http://schemas.openxmlformats.org/drawingml/2006/main" name="Imágenes y gráficos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D734C35D-64AC-4A4E-8290-F35D8C05CF39}"/>
    </a:ext>
  </a:extLst>
</a:theme>
</file>

<file path=ppt/theme/theme14.xml><?xml version="1.0" encoding="utf-8"?>
<a:theme xmlns:a="http://schemas.openxmlformats.org/drawingml/2006/main" name="Imagenes - explic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F73D8F3B-6E29-3049-9778-32DA91ADF778}"/>
    </a:ext>
  </a:extLst>
</a:theme>
</file>

<file path=ppt/theme/theme15.xml><?xml version="1.0" encoding="utf-8"?>
<a:theme xmlns:a="http://schemas.openxmlformats.org/drawingml/2006/main" name="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EF604C64-93E9-4648-8701-9BA87431EB3C}"/>
    </a:ext>
  </a:extLst>
</a:theme>
</file>

<file path=ppt/theme/theme2.xml><?xml version="1.0" encoding="utf-8"?>
<a:theme xmlns:a="http://schemas.openxmlformats.org/drawingml/2006/main" name="Contenido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7BBE6EB9-B233-DB49-AE1A-4DD9DFEBECFE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7598F70F-D64F-5748-97F6-5096B0CFF3BE}"/>
    </a:ext>
  </a:extLst>
</a:theme>
</file>

<file path=ppt/theme/theme4.xml><?xml version="1.0" encoding="utf-8"?>
<a:theme xmlns:a="http://schemas.openxmlformats.org/drawingml/2006/main" name="Transición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574B46C6-00E0-664D-AA8C-2A17A2BA905D}"/>
    </a:ext>
  </a:extLst>
</a:theme>
</file>

<file path=ppt/theme/theme5.xml><?xml version="1.0" encoding="utf-8"?>
<a:theme xmlns:a="http://schemas.openxmlformats.org/drawingml/2006/main" name="Transició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BB37498A-CA36-C743-9B7E-54349101A573}"/>
    </a:ext>
  </a:extLst>
</a:theme>
</file>

<file path=ppt/theme/theme6.xml><?xml version="1.0" encoding="utf-8"?>
<a:theme xmlns:a="http://schemas.openxmlformats.org/drawingml/2006/main" name="Transición Fotografí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954CEAF9-9FE8-6149-8CA3-9FD1FBE59338}"/>
    </a:ext>
  </a:extLst>
</a:theme>
</file>

<file path=ppt/theme/theme7.xml><?xml version="1.0" encoding="utf-8"?>
<a:theme xmlns:a="http://schemas.openxmlformats.org/drawingml/2006/main" name="Imagenes - grafico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AC3873F8-34E8-254B-AB87-7B0D5194F61B}"/>
    </a:ext>
  </a:extLst>
</a:theme>
</file>

<file path=ppt/theme/theme8.xml><?xml version="1.0" encoding="utf-8"?>
<a:theme xmlns:a="http://schemas.openxmlformats.org/drawingml/2006/main" name="Imágenes y gráfico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31E34A04-5C0A-C144-B6AB-62505288863A}"/>
    </a:ext>
  </a:extLst>
</a:theme>
</file>

<file path=ppt/theme/theme9.xml><?xml version="1.0" encoding="utf-8"?>
<a:theme xmlns:a="http://schemas.openxmlformats.org/drawingml/2006/main" name="Imágenes y gráficos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417AEFF6-5091-6A49-BBAA-AABE09E5ACDE}" vid="{9F627FA7-654F-BA45-B106-9B9B121727F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85c50a3-2748-4f24-a04e-bca3b543e38e">YNMK7Y57XFU5-125-3244</_dlc_DocId>
    <_dlc_DocIdUrl xmlns="e85c50a3-2748-4f24-a04e-bca3b543e38e">
      <Url>http://intranetgfp/_layouts/DocIdRedir.aspx?ID=YNMK7Y57XFU5-125-3244</Url>
      <Description>YNMK7Y57XFU5-125-3244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915E3B9E6E3C4BBBA89146CF34202D" ma:contentTypeVersion="0" ma:contentTypeDescription="Crear nuevo documento." ma:contentTypeScope="" ma:versionID="061c391b68145df114cfe155b6aeca00">
  <xsd:schema xmlns:xsd="http://www.w3.org/2001/XMLSchema" xmlns:xs="http://www.w3.org/2001/XMLSchema" xmlns:p="http://schemas.microsoft.com/office/2006/metadata/properties" xmlns:ns2="e85c50a3-2748-4f24-a04e-bca3b543e38e" targetNamespace="http://schemas.microsoft.com/office/2006/metadata/properties" ma:root="true" ma:fieldsID="b15c889cce6104af5dbccbeb7bd3466f" ns2:_="">
    <xsd:import namespace="e85c50a3-2748-4f24-a04e-bca3b543e3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c50a3-2748-4f24-a04e-bca3b543e38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6363BD-3963-49DB-BC97-B0EAFD4CD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C5288-5009-4EA2-BC30-91FAA61551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F80333-72FA-48A0-9528-6448A7A87E45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e85c50a3-2748-4f24-a04e-bca3b543e38e"/>
  </ds:schemaRefs>
</ds:datastoreItem>
</file>

<file path=customXml/itemProps4.xml><?xml version="1.0" encoding="utf-8"?>
<ds:datastoreItem xmlns:ds="http://schemas.openxmlformats.org/officeDocument/2006/customXml" ds:itemID="{ED89FE93-766B-4EF4-B0F3-BEF41278A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c50a3-2748-4f24-a04e-bca3b543e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PRODUBANCO (1)</Template>
  <TotalTime>1319</TotalTime>
  <Words>20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6</vt:i4>
      </vt:variant>
    </vt:vector>
  </HeadingPairs>
  <TitlesOfParts>
    <vt:vector size="28" baseType="lpstr">
      <vt:lpstr>Arial</vt:lpstr>
      <vt:lpstr>Calibri</vt:lpstr>
      <vt:lpstr>Gotham Book</vt:lpstr>
      <vt:lpstr>Museo Sans 300</vt:lpstr>
      <vt:lpstr>Museo Sans 500</vt:lpstr>
      <vt:lpstr>Museo Sans 900</vt:lpstr>
      <vt:lpstr>Museo Sans Cyrl 500</vt:lpstr>
      <vt:lpstr>Título</vt:lpstr>
      <vt:lpstr>Contenido Presentación</vt:lpstr>
      <vt:lpstr>Diseño personalizado</vt:lpstr>
      <vt:lpstr>Transición 1</vt:lpstr>
      <vt:lpstr>Transición 2</vt:lpstr>
      <vt:lpstr>Transición Fotografía</vt:lpstr>
      <vt:lpstr>Imagenes - graficos 1</vt:lpstr>
      <vt:lpstr>Imágenes y gráficos 2</vt:lpstr>
      <vt:lpstr>Imágenes y gráficos 3</vt:lpstr>
      <vt:lpstr>Imágenes y gráficos 4</vt:lpstr>
      <vt:lpstr>1_Formato de cuadros</vt:lpstr>
      <vt:lpstr>Imágenes y gráficos 5</vt:lpstr>
      <vt:lpstr>Imágenes y gráficos 6</vt:lpstr>
      <vt:lpstr>Imagenes - explicación</vt:lpstr>
      <vt:lpstr>Cierre</vt:lpstr>
      <vt:lpstr>LISTADO </vt:lpstr>
      <vt:lpstr>VEHÍCULOS DACIÓN</vt:lpstr>
      <vt:lpstr>VEHÍCULOS FIDEICOMISO</vt:lpstr>
      <vt:lpstr>BIENES SIERRA</vt:lpstr>
      <vt:lpstr>BIENES COSTA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Buenano B. Leonardo</dc:creator>
  <cp:lastModifiedBy>Buenano B. Leonardo</cp:lastModifiedBy>
  <cp:revision>181</cp:revision>
  <dcterms:created xsi:type="dcterms:W3CDTF">2019-04-02T16:03:26Z</dcterms:created>
  <dcterms:modified xsi:type="dcterms:W3CDTF">2021-01-20T16:13:01Z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0x010100C8915E3B9E6E3C4BBBA89146CF34202D</vt:lpwstr>
  </property>
  <property fmtid="{D5CDD505-2E9C-101B-9397-08002B2CF9AE}" pid="3" name="_dlc_DocIdItemGuid">
    <vt:lpwstr>cae05bde-044d-4180-a736-afb5003f381c</vt:lpwstr>
  </property>
</Properties>
</file>