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51" r:id="rId2"/>
    <p:sldMasterId id="2147483653" r:id="rId3"/>
    <p:sldMasterId id="2147483655" r:id="rId4"/>
  </p:sldMasterIdLst>
  <p:sldIdLst>
    <p:sldId id="273" r:id="rId5"/>
    <p:sldId id="283" r:id="rId6"/>
    <p:sldId id="284" r:id="rId7"/>
    <p:sldId id="285" r:id="rId8"/>
    <p:sldId id="286" r:id="rId9"/>
    <p:sldId id="281" r:id="rId10"/>
  </p:sldIdLst>
  <p:sldSz cx="12192000" cy="6858000"/>
  <p:notesSz cx="6858000" cy="9144000"/>
  <p:defaultTextStyle>
    <a:defPPr>
      <a:defRPr lang="es-EC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31"/>
    <a:srgbClr val="5D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E1276-96CE-904E-EA85-9A7A9D8D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5461B9-D80D-84D4-7C17-B0BF176C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9411-C302-2345-BE3C-5248A9A23EBE}" type="datetimeFigureOut">
              <a:rPr lang="es-EC" smtClean="0"/>
              <a:t>02/21/2024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A61894-B868-CED8-19BF-06D3263E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10E06A-DC81-44C8-4E00-7171E635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99DEB-A2CB-504C-A6FD-C55E05911F1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428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8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79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58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996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33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A0A8EA-1123-CB54-3E87-81934AC8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39E725-352C-2A53-6239-CA2C60E1F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C1BF7F-12EC-93D4-67CF-8CC947248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9411-C302-2345-BE3C-5248A9A23EBE}" type="datetimeFigureOut">
              <a:rPr lang="es-EC" smtClean="0"/>
              <a:t>02/21/2024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095B41-55CD-122D-92F9-8A02A4013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ECFEF0-A1D3-181D-5447-6B5490366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99DEB-A2CB-504C-A6FD-C55E05911F1E}" type="slidenum">
              <a:rPr lang="es-EC" smtClean="0"/>
              <a:t>‹Nº›</a:t>
            </a:fld>
            <a:endParaRPr lang="es-EC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E7D2CBE-A169-8A8D-450B-B9234EBF95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2121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46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33BC83D-C5AE-C2EC-2DC2-D8EBDD9C88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223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0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7" r:id="rId2"/>
    <p:sldLayoutId id="214748364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0CF7DC7-3819-BBB6-3664-3A9435FD78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898"/>
            <a:ext cx="12207860" cy="684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1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98024D5-87BB-2547-4896-B80181D7B9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898"/>
            <a:ext cx="12207860" cy="684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2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411BE77-F033-1A84-37DE-C6919CC38C60}"/>
              </a:ext>
            </a:extLst>
          </p:cNvPr>
          <p:cNvSpPr txBox="1"/>
          <p:nvPr/>
        </p:nvSpPr>
        <p:spPr>
          <a:xfrm>
            <a:off x="665932" y="2532687"/>
            <a:ext cx="6902852" cy="26007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dirty="0">
                <a:solidFill>
                  <a:schemeClr val="bg1"/>
                </a:solidFill>
                <a:latin typeface="Nunito Sans Normal SemiBold" pitchFamily="2" charset="0"/>
              </a:rPr>
              <a:t>BIENES EN VENTA</a:t>
            </a:r>
          </a:p>
          <a:p>
            <a:endParaRPr lang="es-ES" sz="1200" dirty="0">
              <a:solidFill>
                <a:schemeClr val="bg1"/>
              </a:solidFill>
              <a:latin typeface="Nunito Sans Normal SemiBold" pitchFamily="2" charset="0"/>
            </a:endParaRPr>
          </a:p>
          <a:p>
            <a:r>
              <a:rPr lang="es-ES" sz="3600" dirty="0">
                <a:solidFill>
                  <a:schemeClr val="bg1"/>
                </a:solidFill>
                <a:latin typeface="Nunito Sans Normal SemiBold" pitchFamily="2" charset="0"/>
              </a:rPr>
              <a:t>Febrero 2024</a:t>
            </a:r>
          </a:p>
          <a:p>
            <a:pPr>
              <a:spcBef>
                <a:spcPts val="0"/>
              </a:spcBef>
            </a:pPr>
            <a:endParaRPr lang="es-EC" sz="5500" b="1" dirty="0">
              <a:solidFill>
                <a:schemeClr val="bg1"/>
              </a:solidFill>
              <a:latin typeface="Museo Sans 700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174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5A3EC158-E43A-0875-5615-7DECB17220BD}"/>
              </a:ext>
            </a:extLst>
          </p:cNvPr>
          <p:cNvSpPr txBox="1"/>
          <p:nvPr/>
        </p:nvSpPr>
        <p:spPr>
          <a:xfrm flipH="1">
            <a:off x="867616" y="282058"/>
            <a:ext cx="5495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>
                <a:latin typeface="Nunito Sans Normal SemiBold" pitchFamily="2" charset="0"/>
              </a:rPr>
              <a:t>VEHÍCULOS EN DACIÓN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479D61F-0E6B-0223-4E7A-EAABC62EF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616" y="1184031"/>
            <a:ext cx="10480322" cy="488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9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5A3EC158-E43A-0875-5615-7DECB17220BD}"/>
              </a:ext>
            </a:extLst>
          </p:cNvPr>
          <p:cNvSpPr txBox="1"/>
          <p:nvPr/>
        </p:nvSpPr>
        <p:spPr>
          <a:xfrm flipH="1">
            <a:off x="953578" y="232440"/>
            <a:ext cx="5981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>
                <a:latin typeface="Nunito Sans Normal SemiBold" pitchFamily="2" charset="0"/>
              </a:rPr>
              <a:t>VEHÍCULOS EN FIDEICOMISO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A1D1E3-4D06-80AF-A88D-D1CCC4BC8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61" y="2748294"/>
            <a:ext cx="10580077" cy="136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7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5A3EC158-E43A-0875-5615-7DECB17220BD}"/>
              </a:ext>
            </a:extLst>
          </p:cNvPr>
          <p:cNvSpPr txBox="1"/>
          <p:nvPr/>
        </p:nvSpPr>
        <p:spPr>
          <a:xfrm flipH="1">
            <a:off x="951768" y="328935"/>
            <a:ext cx="5495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>
                <a:latin typeface="Nunito Sans Normal SemiBold" pitchFamily="2" charset="0"/>
              </a:rPr>
              <a:t>INMUEBLES QUITO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078DAA-E23F-6D77-37E9-6B298E260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31" y="1242646"/>
            <a:ext cx="10407892" cy="475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03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5A3EC158-E43A-0875-5615-7DECB17220BD}"/>
              </a:ext>
            </a:extLst>
          </p:cNvPr>
          <p:cNvSpPr txBox="1"/>
          <p:nvPr/>
        </p:nvSpPr>
        <p:spPr>
          <a:xfrm flipH="1">
            <a:off x="947481" y="328950"/>
            <a:ext cx="744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>
                <a:latin typeface="Nunito Sans Normal SemiBold" pitchFamily="2" charset="0"/>
              </a:rPr>
              <a:t>INMUEBLES DIFERENTES CIUDADES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DFD3FC6-81B4-E92E-B23F-AD88A3B50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481" y="1262575"/>
            <a:ext cx="10517688" cy="433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97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878338"/>
      </p:ext>
    </p:extLst>
  </p:cSld>
  <p:clrMapOvr>
    <a:masterClrMapping/>
  </p:clrMapOvr>
</p:sld>
</file>

<file path=ppt/theme/theme1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16</Words>
  <Application>Microsoft Office PowerPoint</Application>
  <PresentationFormat>Panorámica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Museo Sans 700</vt:lpstr>
      <vt:lpstr>Nunito Sans Normal SemiBold</vt:lpstr>
      <vt:lpstr>3_Diseño personalizado</vt:lpstr>
      <vt:lpstr>Diseño personalizado</vt:lpstr>
      <vt:lpstr>1_Diseño personalizado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Buenano B. Leonardo</cp:lastModifiedBy>
  <cp:revision>119</cp:revision>
  <dcterms:created xsi:type="dcterms:W3CDTF">2021-04-12T23:39:07Z</dcterms:created>
  <dcterms:modified xsi:type="dcterms:W3CDTF">2024-02-21T20:11:46Z</dcterms:modified>
</cp:coreProperties>
</file>